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316" r:id="rId3"/>
    <p:sldId id="296" r:id="rId4"/>
    <p:sldId id="271" r:id="rId5"/>
    <p:sldId id="262" r:id="rId6"/>
    <p:sldId id="299" r:id="rId7"/>
    <p:sldId id="297" r:id="rId8"/>
    <p:sldId id="258" r:id="rId9"/>
    <p:sldId id="302" r:id="rId10"/>
    <p:sldId id="315" r:id="rId11"/>
    <p:sldId id="303" r:id="rId12"/>
    <p:sldId id="298" r:id="rId13"/>
    <p:sldId id="314" r:id="rId14"/>
    <p:sldId id="308" r:id="rId15"/>
    <p:sldId id="305" r:id="rId16"/>
    <p:sldId id="313" r:id="rId17"/>
    <p:sldId id="311" r:id="rId18"/>
    <p:sldId id="274" r:id="rId19"/>
  </p:sldIdLst>
  <p:sldSz cx="9144000" cy="5143500" type="screen16x9"/>
  <p:notesSz cx="6858000" cy="9144000"/>
  <p:embeddedFontLst>
    <p:embeddedFont>
      <p:font typeface="Bree Serif" panose="020B0604020202020204" charset="0"/>
      <p:regular r:id="rId21"/>
    </p:embeddedFont>
    <p:embeddedFont>
      <p:font typeface="Didact Gothic" panose="020B0604020202020204" charset="0"/>
      <p:regular r:id="rId22"/>
    </p:embeddedFont>
    <p:embeddedFont>
      <p:font typeface="Impact" panose="020B0806030902050204" pitchFamily="34" charset="0"/>
      <p:regular r:id="rId23"/>
    </p:embeddedFont>
    <p:embeddedFont>
      <p:font typeface="Roboto Black" panose="020B0604020202020204" charset="0"/>
      <p:bold r:id="rId24"/>
      <p:boldItalic r:id="rId25"/>
    </p:embeddedFont>
    <p:embeddedFont>
      <p:font typeface="Roboto Light" panose="020B0604020202020204" charset="0"/>
      <p:regular r:id="rId26"/>
      <p:bold r:id="rId27"/>
      <p:italic r:id="rId28"/>
      <p:boldItalic r:id="rId29"/>
    </p:embeddedFont>
    <p:embeddedFont>
      <p:font typeface="Roboto Mono Thin" panose="020B0604020202020204" charset="0"/>
      <p:regular r:id="rId30"/>
      <p:bold r:id="rId31"/>
      <p:italic r:id="rId32"/>
      <p:boldItalic r:id="rId33"/>
    </p:embeddedFont>
    <p:embeddedFont>
      <p:font typeface="Roboto Th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76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microsoft.com/office/2007/relationships/hdphoto" Target="../media/hdphoto2.wdp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6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3.jpg"/><Relationship Id="rId19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2"/>
            <a:ext cx="5098223" cy="39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58DDA6-A2EB-4212-9C38-313F6ABF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11709"/>
            <a:ext cx="8810664" cy="29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4091" y="2349235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800" b="1" dirty="0"/>
              <a:t>PARTE TÉCNICA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E0E5CF46-5DB3-4643-A81C-580E6DCD67B3}"/>
              </a:ext>
            </a:extLst>
          </p:cNvPr>
          <p:cNvSpPr/>
          <p:nvPr/>
        </p:nvSpPr>
        <p:spPr>
          <a:xfrm flipV="1">
            <a:off x="6179087" y="3706838"/>
            <a:ext cx="819756" cy="50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2" name="Picture 8" descr="Resultado de imagem para notebook png">
            <a:extLst>
              <a:ext uri="{FF2B5EF4-FFF2-40B4-BE49-F238E27FC236}">
                <a16:creationId xmlns:a16="http://schemas.microsoft.com/office/drawing/2014/main" id="{FAF0EB6A-1B4A-40EF-902D-14CA9EBF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65" y="3644928"/>
            <a:ext cx="1188000" cy="9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E29F6C5-9699-4AE2-9C51-4BF48829D4AE}"/>
              </a:ext>
            </a:extLst>
          </p:cNvPr>
          <p:cNvSpPr/>
          <p:nvPr/>
        </p:nvSpPr>
        <p:spPr>
          <a:xfrm>
            <a:off x="7350260" y="3644928"/>
            <a:ext cx="1037714" cy="703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71650" y="1002568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omputador">
            <a:extLst>
              <a:ext uri="{FF2B5EF4-FFF2-40B4-BE49-F238E27FC236}">
                <a16:creationId xmlns:a16="http://schemas.microsoft.com/office/drawing/2014/main" id="{0832B039-A0A3-401B-9257-8973EB4F4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48744" y="3224202"/>
            <a:ext cx="1779804" cy="1779804"/>
          </a:xfrm>
          <a:prstGeom prst="rect">
            <a:avLst/>
          </a:prstGeom>
        </p:spPr>
      </p:pic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4FE6A5-B52E-4107-B90D-943956D4C490}"/>
              </a:ext>
            </a:extLst>
          </p:cNvPr>
          <p:cNvSpPr txBox="1"/>
          <p:nvPr/>
        </p:nvSpPr>
        <p:spPr>
          <a:xfrm>
            <a:off x="6810389" y="4650062"/>
            <a:ext cx="226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UI (Interface do usuário)</a:t>
            </a:r>
          </a:p>
        </p:txBody>
      </p:sp>
      <p:pic>
        <p:nvPicPr>
          <p:cNvPr id="26" name="Imagem 25" descr="Uma imagem contendo abajur&#10;&#10;Descrição gerada automaticamente">
            <a:extLst>
              <a:ext uri="{FF2B5EF4-FFF2-40B4-BE49-F238E27FC236}">
                <a16:creationId xmlns:a16="http://schemas.microsoft.com/office/drawing/2014/main" id="{B8D6F78A-B780-4EDA-8ACA-B652B5289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8518" y="4021460"/>
            <a:ext cx="222102" cy="229317"/>
          </a:xfrm>
          <a:prstGeom prst="rect">
            <a:avLst/>
          </a:prstGeom>
        </p:spPr>
      </p:pic>
      <p:pic>
        <p:nvPicPr>
          <p:cNvPr id="27" name="Imagem 26" descr="Uma imagem contendo gráfico, quarto, cd&#10;&#10;Descrição gerada automaticamente">
            <a:extLst>
              <a:ext uri="{FF2B5EF4-FFF2-40B4-BE49-F238E27FC236}">
                <a16:creationId xmlns:a16="http://schemas.microsoft.com/office/drawing/2014/main" id="{1B729B18-D10F-4263-8F7A-6878200F1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4085" y="4019214"/>
            <a:ext cx="224279" cy="224279"/>
          </a:xfrm>
          <a:prstGeom prst="rect">
            <a:avLst/>
          </a:prstGeom>
        </p:spPr>
      </p:pic>
      <p:pic>
        <p:nvPicPr>
          <p:cNvPr id="28" name="Imagem 27" descr="Uma imagem contendo desenho&#10;&#10;Descrição gerada automaticamente">
            <a:extLst>
              <a:ext uri="{FF2B5EF4-FFF2-40B4-BE49-F238E27FC236}">
                <a16:creationId xmlns:a16="http://schemas.microsoft.com/office/drawing/2014/main" id="{5C1D6B2C-4B7F-409F-9114-EBD6C6BCBD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6354" y="4013807"/>
            <a:ext cx="222102" cy="238791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m 48" descr="Uma imagem contendo abajur&#10;&#10;Descrição gerada automaticamente">
            <a:extLst>
              <a:ext uri="{FF2B5EF4-FFF2-40B4-BE49-F238E27FC236}">
                <a16:creationId xmlns:a16="http://schemas.microsoft.com/office/drawing/2014/main" id="{6E83A34D-53F9-4A9E-993E-CF0AAAB56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6901" y="3934842"/>
            <a:ext cx="188758" cy="194890"/>
          </a:xfrm>
          <a:prstGeom prst="rect">
            <a:avLst/>
          </a:prstGeom>
        </p:spPr>
      </p:pic>
      <p:pic>
        <p:nvPicPr>
          <p:cNvPr id="50" name="Imagem 49" descr="Uma imagem contendo gráfico, quarto, cd&#10;&#10;Descrição gerada automaticamente">
            <a:extLst>
              <a:ext uri="{FF2B5EF4-FFF2-40B4-BE49-F238E27FC236}">
                <a16:creationId xmlns:a16="http://schemas.microsoft.com/office/drawing/2014/main" id="{C8243CC9-C382-44A0-8151-BDB714FF7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1438" y="3944073"/>
            <a:ext cx="190608" cy="190608"/>
          </a:xfrm>
          <a:prstGeom prst="rect">
            <a:avLst/>
          </a:prstGeom>
        </p:spPr>
      </p:pic>
      <p:pic>
        <p:nvPicPr>
          <p:cNvPr id="51" name="Imagem 50" descr="Uma imagem contendo desenho&#10;&#10;Descrição gerada automaticamente">
            <a:extLst>
              <a:ext uri="{FF2B5EF4-FFF2-40B4-BE49-F238E27FC236}">
                <a16:creationId xmlns:a16="http://schemas.microsoft.com/office/drawing/2014/main" id="{8A324554-38E8-478E-B0DF-599D7CD959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7825" y="3933177"/>
            <a:ext cx="188760" cy="202942"/>
          </a:xfrm>
          <a:prstGeom prst="rect">
            <a:avLst/>
          </a:prstGeom>
        </p:spPr>
      </p:pic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467678" y="1674663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02" y="2496033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203379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600" b="1" dirty="0"/>
              <a:t>POR QUE USAR A NOSSA FERRAMENTA?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3" y="952886"/>
            <a:ext cx="3034826" cy="351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279088"/>
            <a:ext cx="460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6573"/>
            <a:ext cx="3604649" cy="2669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0" y="898409"/>
            <a:ext cx="3604649" cy="3053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FLUXOGRAMA DE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56469"/>
            <a:ext cx="6414565" cy="363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51325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</a:rPr>
              <a:t>PROCESSO DE APRENDIZADO COM O PROJETO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 rot="19086330">
            <a:off x="3466116" y="3548977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Inovação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 rot="19053176">
            <a:off x="5411427" y="3208990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Tecnologia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 rot="19215840">
            <a:off x="1204478" y="3856896"/>
            <a:ext cx="2321309" cy="548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Desenvolvimento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RA – 01192007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RA – 01181053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RA – 01192088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RA – 01192040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RA – 01192057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RA – 01192067</a:t>
            </a:r>
          </a:p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4091" y="2349235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600" b="1" dirty="0"/>
              <a:t>CONTEXTUALIZAÇÃO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75417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E JUSTIFICATIVA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35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09" name="Google Shape;1009;p3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744055" y="2689087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4" name="Google Shape;1044;p35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5" name="Google Shape;1045;p35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5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5" name="Google Shape;1055;p35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783;p34">
            <a:extLst>
              <a:ext uri="{FF2B5EF4-FFF2-40B4-BE49-F238E27FC236}">
                <a16:creationId xmlns:a16="http://schemas.microsoft.com/office/drawing/2014/main" id="{E47436DB-0232-46F1-B184-1DD0C08AEF44}"/>
              </a:ext>
            </a:extLst>
          </p:cNvPr>
          <p:cNvSpPr/>
          <p:nvPr/>
        </p:nvSpPr>
        <p:spPr>
          <a:xfrm>
            <a:off x="6035083" y="2943798"/>
            <a:ext cx="198201" cy="215849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361416" y="3349001"/>
            <a:ext cx="2326500" cy="59692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61416" y="2521650"/>
            <a:ext cx="2326500" cy="57713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48325" y="1791672"/>
            <a:ext cx="2310742" cy="5360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348325" y="1782582"/>
            <a:ext cx="2076000" cy="53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Roboto Black" panose="020B0604020202020204" charset="0"/>
                <a:ea typeface="Roboto Black" panose="020B0604020202020204" charset="0"/>
              </a:rPr>
              <a:t>SMCV </a:t>
            </a:r>
            <a:endParaRPr sz="2000" b="1" dirty="0">
              <a:solidFill>
                <a:schemeClr val="dk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516A07F-D441-4E52-9B0A-29C9C7105737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407145" y="2750934"/>
            <a:ext cx="2076000" cy="347851"/>
          </a:xfrm>
        </p:spPr>
        <p:txBody>
          <a:bodyPr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Facilidade</a:t>
            </a:r>
            <a:endParaRPr lang="pt-BR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1420345" y="3429765"/>
            <a:ext cx="2003979" cy="414970"/>
          </a:xfrm>
        </p:spPr>
        <p:txBody>
          <a:bodyPr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Inovação</a:t>
            </a:r>
            <a:endParaRPr lang="pt-BR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74" y="2736852"/>
            <a:ext cx="2758435" cy="1218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735011A-1077-4B16-92CA-46559FC1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326" y="2643648"/>
            <a:ext cx="5078142" cy="2074710"/>
          </a:xfrm>
          <a:prstGeom prst="rect">
            <a:avLst/>
          </a:prstGeom>
        </p:spPr>
      </p:pic>
      <p:pic>
        <p:nvPicPr>
          <p:cNvPr id="11" name="Imagem 10" descr="Uma imagem contendo atletismo, terno, camisa&#10;&#10;Descrição gerada automaticamente">
            <a:extLst>
              <a:ext uri="{FF2B5EF4-FFF2-40B4-BE49-F238E27FC236}">
                <a16:creationId xmlns:a16="http://schemas.microsoft.com/office/drawing/2014/main" id="{FEEE74A0-AE42-4AC8-AD22-D4000E422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5" b="90016" l="10000" r="90000">
                        <a14:foregroundMark x1="45000" y1="8615" x2="45000" y2="8615"/>
                        <a14:foregroundMark x1="76279" y1="16023" x2="76279" y2="16023"/>
                        <a14:foregroundMark x1="42093" y1="90016" x2="42093" y2="90016"/>
                      </a14:backgroundRemoval>
                    </a14:imgEffect>
                  </a14:imgLayer>
                </a14:imgProps>
              </a:ext>
            </a:extLst>
          </a:blip>
          <a:srcRect l="21922" r="17814"/>
          <a:stretch/>
        </p:blipFill>
        <p:spPr>
          <a:xfrm flipH="1">
            <a:off x="6627217" y="2309422"/>
            <a:ext cx="1130735" cy="25717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37" y="350464"/>
            <a:ext cx="2271721" cy="12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CC9C3BCA-416A-4B6A-8C85-D79882433CFC}"/>
              </a:ext>
            </a:extLst>
          </p:cNvPr>
          <p:cNvSpPr/>
          <p:nvPr/>
        </p:nvSpPr>
        <p:spPr>
          <a:xfrm rot="20357584">
            <a:off x="1167931" y="1742277"/>
            <a:ext cx="1123039" cy="644273"/>
          </a:xfrm>
          <a:custGeom>
            <a:avLst/>
            <a:gdLst>
              <a:gd name="connsiteX0" fmla="*/ 0 w 218661"/>
              <a:gd name="connsiteY0" fmla="*/ 924339 h 924339"/>
              <a:gd name="connsiteX1" fmla="*/ 218661 w 218661"/>
              <a:gd name="connsiteY1" fmla="*/ 0 h 92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924339">
                <a:moveTo>
                  <a:pt x="0" y="924339"/>
                </a:moveTo>
                <a:lnTo>
                  <a:pt x="21866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45FF64A-784C-402B-BD87-826ABE27350E}"/>
              </a:ext>
            </a:extLst>
          </p:cNvPr>
          <p:cNvSpPr/>
          <p:nvPr/>
        </p:nvSpPr>
        <p:spPr>
          <a:xfrm rot="1395638" flipV="1">
            <a:off x="4306439" y="1812140"/>
            <a:ext cx="1343895" cy="591125"/>
          </a:xfrm>
          <a:custGeom>
            <a:avLst/>
            <a:gdLst>
              <a:gd name="connsiteX0" fmla="*/ 0 w 218661"/>
              <a:gd name="connsiteY0" fmla="*/ 924339 h 924339"/>
              <a:gd name="connsiteX1" fmla="*/ 218661 w 218661"/>
              <a:gd name="connsiteY1" fmla="*/ 0 h 92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924339">
                <a:moveTo>
                  <a:pt x="0" y="924339"/>
                </a:moveTo>
                <a:lnTo>
                  <a:pt x="21866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800" b="1" dirty="0"/>
              <a:t>PLANEJAMENTO  DO PROJETO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4EC93674-937F-403C-B3BA-59618C464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8478" y="2886363"/>
            <a:ext cx="3928847" cy="1420500"/>
          </a:xfrm>
        </p:spPr>
        <p:txBody>
          <a:bodyPr/>
          <a:lstStyle/>
          <a:p>
            <a:pPr marL="571500" indent="-457200" algn="ctr">
              <a:buFont typeface="Wingdings" panose="05000000000000000000" pitchFamily="2" charset="2"/>
              <a:buChar char="Ø"/>
            </a:pPr>
            <a:r>
              <a:rPr lang="pt-BR" sz="20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  <a:p>
            <a:pPr marL="571500" indent="-457200" algn="ctr">
              <a:buFont typeface="Wingdings" panose="05000000000000000000" pitchFamily="2" charset="2"/>
              <a:buChar char="Ø"/>
            </a:pPr>
            <a:r>
              <a:rPr lang="pt-BR" sz="20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1D5A65-D14E-42C2-B65C-BBFF52A5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8425900" cy="28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368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126</Words>
  <Application>Microsoft Office PowerPoint</Application>
  <PresentationFormat>Apresentação na tela (16:9)</PresentationFormat>
  <Paragraphs>56</Paragraphs>
  <Slides>18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Roboto Light</vt:lpstr>
      <vt:lpstr>Roboto Thin</vt:lpstr>
      <vt:lpstr>Arial</vt:lpstr>
      <vt:lpstr>Didact Gothic</vt:lpstr>
      <vt:lpstr>Wingdings</vt:lpstr>
      <vt:lpstr>Impact</vt:lpstr>
      <vt:lpstr>Roboto Mono Thin</vt:lpstr>
      <vt:lpstr>Roboto Black</vt:lpstr>
      <vt:lpstr>Bree Serif</vt:lpstr>
      <vt:lpstr>WEB PROPOSAL</vt:lpstr>
      <vt:lpstr>Apresentação do PowerPoint</vt:lpstr>
      <vt:lpstr>INTEGRANTES</vt:lpstr>
      <vt:lpstr>Apresentação do PowerPoint</vt:lpstr>
      <vt:lpstr>PROBLEMA E JUSTIFICATIVA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DOS RISCOS</vt:lpstr>
      <vt:lpstr>Apresentação do PowerPoint</vt:lpstr>
      <vt:lpstr>LOW LEVEL DESIGN</vt:lpstr>
      <vt:lpstr>Apresentação do PowerPoint</vt:lpstr>
      <vt:lpstr>MODELO DE DADOS</vt:lpstr>
      <vt:lpstr>FLUXOGRAMA DE SUPORTE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73</cp:revision>
  <dcterms:modified xsi:type="dcterms:W3CDTF">2019-11-28T22:05:07Z</dcterms:modified>
</cp:coreProperties>
</file>